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4"/>
    <p:sldMasterId id="2147483662" r:id="rId5"/>
    <p:sldMasterId id="2147483679" r:id="rId6"/>
    <p:sldMasterId id="2147483686" r:id="rId7"/>
    <p:sldMasterId id="2147483690" r:id="rId8"/>
  </p:sldMasterIdLst>
  <p:notesMasterIdLst>
    <p:notesMasterId r:id="rId19"/>
  </p:notesMasterIdLst>
  <p:handoutMasterIdLst>
    <p:handoutMasterId r:id="rId20"/>
  </p:handoutMasterIdLst>
  <p:sldIdLst>
    <p:sldId id="800" r:id="rId9"/>
    <p:sldId id="789" r:id="rId10"/>
    <p:sldId id="793" r:id="rId11"/>
    <p:sldId id="794" r:id="rId12"/>
    <p:sldId id="790" r:id="rId13"/>
    <p:sldId id="791" r:id="rId14"/>
    <p:sldId id="796" r:id="rId15"/>
    <p:sldId id="798" r:id="rId16"/>
    <p:sldId id="797" r:id="rId17"/>
    <p:sldId id="799" r:id="rId18"/>
  </p:sldIdLst>
  <p:sldSz cx="9144000" cy="6858000" type="screen4x3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33CC"/>
    <a:srgbClr val="EEF2F6"/>
    <a:srgbClr val="FFFF99"/>
    <a:srgbClr val="FFCC66"/>
    <a:srgbClr val="333333"/>
    <a:srgbClr val="FFFFCC"/>
    <a:srgbClr val="0000FF"/>
    <a:srgbClr val="33CC33"/>
    <a:srgbClr val="80C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02" autoAdjust="0"/>
    <p:restoredTop sz="86902" autoAdjust="0"/>
  </p:normalViewPr>
  <p:slideViewPr>
    <p:cSldViewPr>
      <p:cViewPr>
        <p:scale>
          <a:sx n="100" d="100"/>
          <a:sy n="100" d="100"/>
        </p:scale>
        <p:origin x="-1986" y="-474"/>
      </p:cViewPr>
      <p:guideLst>
        <p:guide orient="horz" pos="255"/>
        <p:guide orient="horz" pos="436"/>
        <p:guide orient="horz" pos="1026"/>
        <p:guide pos="340"/>
        <p:guide pos="50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0"/>
    </p:cViewPr>
  </p:sorterViewPr>
  <p:notesViewPr>
    <p:cSldViewPr>
      <p:cViewPr varScale="1">
        <p:scale>
          <a:sx n="89" d="100"/>
          <a:sy n="89" d="100"/>
        </p:scale>
        <p:origin x="-2676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F5719-E0C8-497A-835A-DC7AF60E9786}" type="datetimeFigureOut">
              <a:rPr lang="ko-KR" altLang="en-US" smtClean="0">
                <a:latin typeface="Rix고딕 EB" pitchFamily="18" charset="-127"/>
                <a:ea typeface="Rix고딕 EB" pitchFamily="18" charset="-127"/>
              </a:rPr>
              <a:pPr/>
              <a:t>2012-11-05</a:t>
            </a:fld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E8AAB-A6E2-4809-921B-690A759FE7B4}" type="slidenum">
              <a:rPr lang="ko-KR" altLang="en-US" smtClean="0">
                <a:latin typeface="Rix고딕 EB" pitchFamily="18" charset="-127"/>
                <a:ea typeface="Rix고딕 EB" pitchFamily="18" charset="-127"/>
              </a:rPr>
              <a:pPr/>
              <a:t>‹#›</a:t>
            </a:fld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00372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fld id="{BC005E11-9FC4-4559-BF01-B81AA1525F34}" type="datetimeFigureOut">
              <a:rPr lang="ko-KR" altLang="en-US" smtClean="0"/>
              <a:pPr/>
              <a:t>2012-11-05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fld id="{E298BA0C-7778-40CB-9F43-9459B3FAC40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04273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58138" cy="439718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1"/>
          </p:nvPr>
        </p:nvSpPr>
        <p:spPr>
          <a:xfrm>
            <a:off x="928662" y="642918"/>
            <a:ext cx="5947594" cy="357189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6" name="내용 개체 틀 4"/>
          <p:cNvSpPr>
            <a:spLocks noGrp="1"/>
          </p:cNvSpPr>
          <p:nvPr>
            <p:ph sz="quarter" idx="10"/>
          </p:nvPr>
        </p:nvSpPr>
        <p:spPr>
          <a:xfrm>
            <a:off x="857224" y="1357298"/>
            <a:ext cx="7929563" cy="4857764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00000"/>
              </a:buClr>
              <a:buFont typeface="Wingdings" pitchFamily="2" charset="2"/>
              <a:buChar char="v"/>
              <a:defRPr sz="16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449263" indent="-187325">
              <a:buClr>
                <a:srgbClr val="0033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622300" indent="-173038">
              <a:buClr>
                <a:schemeClr val="tx1"/>
              </a:buClr>
              <a:buFont typeface="Wingdings" pitchFamily="2" charset="2"/>
              <a:buChar char="§"/>
              <a:tabLst>
                <a:tab pos="622300" algn="l"/>
              </a:tabLst>
              <a:defRPr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901700" indent="-2794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1071563" indent="-169863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22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214282" y="214290"/>
            <a:ext cx="642942" cy="428628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펜" pitchFamily="66" charset="-127"/>
                <a:ea typeface="나눔손글씨 펜" pitchFamily="66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lnSpc>
                <a:spcPct val="100000"/>
              </a:lnSpc>
              <a:defRPr sz="2400"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lnSpc>
                <a:spcPct val="100000"/>
              </a:lnSpc>
              <a:defRPr sz="2000"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lnSpc>
                <a:spcPct val="100000"/>
              </a:lnSpc>
              <a:defRPr sz="1800"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lnSpc>
                <a:spcPct val="100000"/>
              </a:lnSpc>
              <a:defRPr sz="1800"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0A596-F809-486D-8774-22B9692CA022}" type="datetimeFigureOut">
              <a:rPr lang="ko-KR" altLang="en-US"/>
              <a:pPr>
                <a:defRPr/>
              </a:pPr>
              <a:t>2012-11-05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878C4-E2FA-4E31-AEDF-8DA7D220EC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2314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58138" cy="439718"/>
          </a:xfrm>
        </p:spPr>
        <p:txBody>
          <a:bodyPr/>
          <a:lstStyle>
            <a:lvl1pPr>
              <a:defRPr sz="24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1"/>
          </p:nvPr>
        </p:nvSpPr>
        <p:spPr>
          <a:xfrm>
            <a:off x="928662" y="642918"/>
            <a:ext cx="7027714" cy="357189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6" name="내용 개체 틀 4"/>
          <p:cNvSpPr>
            <a:spLocks noGrp="1"/>
          </p:cNvSpPr>
          <p:nvPr>
            <p:ph sz="quarter" idx="10"/>
          </p:nvPr>
        </p:nvSpPr>
        <p:spPr>
          <a:xfrm>
            <a:off x="857224" y="1357298"/>
            <a:ext cx="7929563" cy="4857764"/>
          </a:xfrm>
        </p:spPr>
        <p:txBody>
          <a:bodyPr/>
          <a:lstStyle>
            <a:lvl1pPr marL="0" indent="266700">
              <a:buClr>
                <a:srgbClr val="C00000"/>
              </a:buClr>
              <a:buFont typeface="Wingdings" pitchFamily="2" charset="2"/>
              <a:buChar char="v"/>
              <a:defRPr sz="16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542925" indent="-280988">
              <a:buClr>
                <a:srgbClr val="0033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895350" indent="-352425">
              <a:buClr>
                <a:schemeClr val="tx1"/>
              </a:buClr>
              <a:buFont typeface="Wingdings" pitchFamily="2" charset="2"/>
              <a:buChar char="ü"/>
              <a:tabLst>
                <a:tab pos="895350" algn="l"/>
              </a:tabLst>
              <a:defRPr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076325" indent="-180975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1343025" indent="-2667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22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214282" y="214290"/>
            <a:ext cx="829326" cy="428628"/>
          </a:xfrm>
        </p:spPr>
        <p:txBody>
          <a:bodyPr/>
          <a:lstStyle>
            <a:lvl1pPr>
              <a:buNone/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4"/>
          <p:cNvSpPr>
            <a:spLocks noGrp="1"/>
          </p:cNvSpPr>
          <p:nvPr>
            <p:ph sz="quarter" idx="10"/>
          </p:nvPr>
        </p:nvSpPr>
        <p:spPr>
          <a:xfrm>
            <a:off x="857224" y="1357298"/>
            <a:ext cx="7929563" cy="4857764"/>
          </a:xfrm>
        </p:spPr>
        <p:txBody>
          <a:bodyPr/>
          <a:lstStyle>
            <a:lvl1pPr marL="88900" indent="-88900">
              <a:buFont typeface="Wingdings" pitchFamily="2" charset="2"/>
              <a:buChar char="v"/>
              <a:defRPr sz="16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355600" indent="-177800"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622300" indent="-266700">
              <a:tabLst>
                <a:tab pos="62230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901700" indent="-2794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1071563" indent="-169863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2"/>
            <a:r>
              <a:rPr lang="ko-KR" altLang="en-US" dirty="0" smtClean="0"/>
              <a:t>둘째 수준</a:t>
            </a:r>
          </a:p>
          <a:p>
            <a:pPr lvl="3"/>
            <a:r>
              <a:rPr lang="ko-KR" altLang="en-US" dirty="0" smtClean="0"/>
              <a:t>셋째 수준</a:t>
            </a:r>
          </a:p>
          <a:p>
            <a:pPr lvl="4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1" name="제목 2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58138" cy="439718"/>
          </a:xfrm>
        </p:spPr>
        <p:txBody>
          <a:bodyPr/>
          <a:lstStyle>
            <a:lvl1pPr>
              <a:defRPr sz="24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214282" y="214290"/>
            <a:ext cx="642942" cy="428628"/>
          </a:xfrm>
        </p:spPr>
        <p:txBody>
          <a:bodyPr/>
          <a:lstStyle>
            <a:lvl1pPr>
              <a:buNone/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7" name="텍스트 개체 틀 8"/>
          <p:cNvSpPr>
            <a:spLocks noGrp="1"/>
          </p:cNvSpPr>
          <p:nvPr>
            <p:ph type="body" sz="quarter" idx="11"/>
          </p:nvPr>
        </p:nvSpPr>
        <p:spPr>
          <a:xfrm>
            <a:off x="928662" y="642918"/>
            <a:ext cx="7603778" cy="357189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펜" pitchFamily="66" charset="-127"/>
                <a:ea typeface="나눔손글씨 펜" pitchFamily="66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lnSpc>
                <a:spcPct val="100000"/>
              </a:lnSpc>
              <a:defRPr sz="2400"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lnSpc>
                <a:spcPct val="100000"/>
              </a:lnSpc>
              <a:defRPr sz="2000"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lnSpc>
                <a:spcPct val="100000"/>
              </a:lnSpc>
              <a:defRPr sz="1800"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lnSpc>
                <a:spcPct val="100000"/>
              </a:lnSpc>
              <a:defRPr sz="1800"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0A596-F809-486D-8774-22B9692CA022}" type="datetimeFigureOut">
              <a:rPr lang="ko-KR" altLang="en-US"/>
              <a:pPr>
                <a:defRPr/>
              </a:pPr>
              <a:t>2012-11-05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878C4-E2FA-4E31-AEDF-8DA7D220EC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878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285720" y="857232"/>
            <a:ext cx="8229600" cy="1285884"/>
          </a:xfrm>
          <a:prstGeom prst="rect">
            <a:avLst/>
          </a:prstGeom>
        </p:spPr>
        <p:txBody>
          <a:bodyPr/>
          <a:lstStyle>
            <a:lvl1pPr algn="l">
              <a:defRPr kumimoji="0" lang="ko-KR" altLang="en-US" sz="4000" b="1" i="0" u="none" strike="noStrike" kern="1200" cap="none" spc="-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547526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챕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 userDrawn="1"/>
        </p:nvCxnSpPr>
        <p:spPr>
          <a:xfrm>
            <a:off x="428625" y="2214563"/>
            <a:ext cx="828675" cy="158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10"/>
          <p:cNvSpPr>
            <a:spLocks noGrp="1"/>
          </p:cNvSpPr>
          <p:nvPr>
            <p:ph type="title"/>
          </p:nvPr>
        </p:nvSpPr>
        <p:spPr>
          <a:xfrm>
            <a:off x="285720" y="1357306"/>
            <a:ext cx="8229600" cy="785810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spcBef>
                <a:spcPct val="0"/>
              </a:spcBef>
              <a:buNone/>
              <a:defRPr kumimoji="0" lang="ko-KR" altLang="en-US" sz="4000" b="1" i="0" u="none" strike="noStrike" kern="120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017460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14986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https://mail.google.com/mail/?ui=2&amp;ik=d107fa71fd&amp;view=att&amp;th=12752b1dc6cce48d&amp;attid=0.1&amp;disp=inline&amp;zw"/>
          <p:cNvSpPr>
            <a:spLocks noChangeAspect="1" noChangeArrowheads="1"/>
          </p:cNvSpPr>
          <p:nvPr userDrawn="1"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000100" y="236538"/>
            <a:ext cx="7500990" cy="582594"/>
          </a:xfrm>
          <a:prstGeom prst="rect">
            <a:avLst/>
          </a:prstGeom>
        </p:spPr>
        <p:txBody>
          <a:bodyPr/>
          <a:lstStyle>
            <a:lvl1pPr algn="l">
              <a:defRPr lang="ko-KR" altLang="en-US" sz="2400" b="1" kern="1200" spc="-2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10"/>
          </p:nvPr>
        </p:nvSpPr>
        <p:spPr>
          <a:xfrm>
            <a:off x="928662" y="1071546"/>
            <a:ext cx="7858150" cy="5214953"/>
          </a:xfrm>
          <a:prstGeom prst="rect">
            <a:avLst/>
          </a:prstGeom>
        </p:spPr>
        <p:txBody>
          <a:bodyPr/>
          <a:lstStyle>
            <a:lvl1pPr>
              <a:spcBef>
                <a:spcPts val="3000"/>
              </a:spcBef>
              <a:buClr>
                <a:schemeClr val="accent3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>
              <a:spcBef>
                <a:spcPts val="800"/>
              </a:spcBef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/>
          </p:nvPr>
        </p:nvSpPr>
        <p:spPr>
          <a:xfrm>
            <a:off x="214312" y="260310"/>
            <a:ext cx="785788" cy="571522"/>
          </a:xfrm>
          <a:prstGeom prst="rect">
            <a:avLst/>
          </a:prstGeom>
        </p:spPr>
        <p:txBody>
          <a:bodyPr/>
          <a:lstStyle>
            <a:lvl1pPr>
              <a:buNone/>
              <a:defRPr lang="ko-KR" altLang="en-US" sz="2000" b="1" kern="1200" spc="-2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4738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58138" cy="439718"/>
          </a:xfrm>
        </p:spPr>
        <p:txBody>
          <a:bodyPr/>
          <a:lstStyle>
            <a:lvl1pPr>
              <a:defRPr sz="24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1"/>
          </p:nvPr>
        </p:nvSpPr>
        <p:spPr>
          <a:xfrm>
            <a:off x="928662" y="642918"/>
            <a:ext cx="7027714" cy="357189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6" name="내용 개체 틀 4"/>
          <p:cNvSpPr>
            <a:spLocks noGrp="1"/>
          </p:cNvSpPr>
          <p:nvPr>
            <p:ph sz="quarter" idx="10"/>
          </p:nvPr>
        </p:nvSpPr>
        <p:spPr>
          <a:xfrm>
            <a:off x="857224" y="1357298"/>
            <a:ext cx="7929563" cy="4857764"/>
          </a:xfrm>
        </p:spPr>
        <p:txBody>
          <a:bodyPr/>
          <a:lstStyle>
            <a:lvl1pPr marL="0" indent="266700">
              <a:buClr>
                <a:srgbClr val="C00000"/>
              </a:buClr>
              <a:buFont typeface="Wingdings" pitchFamily="2" charset="2"/>
              <a:buChar char="v"/>
              <a:defRPr sz="16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542925" indent="-280988">
              <a:buClr>
                <a:srgbClr val="0033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895350" indent="-352425">
              <a:buClr>
                <a:schemeClr val="tx1"/>
              </a:buClr>
              <a:buFont typeface="Wingdings" pitchFamily="2" charset="2"/>
              <a:buChar char="ü"/>
              <a:tabLst>
                <a:tab pos="895350" algn="l"/>
              </a:tabLst>
              <a:defRPr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076325" indent="-180975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1343025" indent="-2667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22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214282" y="214290"/>
            <a:ext cx="829326" cy="428628"/>
          </a:xfrm>
        </p:spPr>
        <p:txBody>
          <a:bodyPr/>
          <a:lstStyle>
            <a:lvl1pPr>
              <a:buNone/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2651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4"/>
          <p:cNvSpPr>
            <a:spLocks noGrp="1"/>
          </p:cNvSpPr>
          <p:nvPr>
            <p:ph sz="quarter" idx="10"/>
          </p:nvPr>
        </p:nvSpPr>
        <p:spPr>
          <a:xfrm>
            <a:off x="857224" y="1357298"/>
            <a:ext cx="7929563" cy="4857764"/>
          </a:xfrm>
        </p:spPr>
        <p:txBody>
          <a:bodyPr/>
          <a:lstStyle>
            <a:lvl1pPr marL="88900" indent="-88900">
              <a:buFont typeface="Wingdings" pitchFamily="2" charset="2"/>
              <a:buChar char="v"/>
              <a:defRPr sz="16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355600" indent="-177800"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622300" indent="-266700">
              <a:tabLst>
                <a:tab pos="62230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901700" indent="-2794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1071563" indent="-169863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2"/>
            <a:r>
              <a:rPr lang="ko-KR" altLang="en-US" dirty="0" smtClean="0"/>
              <a:t>둘째 수준</a:t>
            </a:r>
          </a:p>
          <a:p>
            <a:pPr lvl="3"/>
            <a:r>
              <a:rPr lang="ko-KR" altLang="en-US" dirty="0" smtClean="0"/>
              <a:t>셋째 수준</a:t>
            </a:r>
          </a:p>
          <a:p>
            <a:pPr lvl="4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1" name="제목 2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58138" cy="439718"/>
          </a:xfrm>
        </p:spPr>
        <p:txBody>
          <a:bodyPr/>
          <a:lstStyle>
            <a:lvl1pPr>
              <a:defRPr sz="24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214282" y="214290"/>
            <a:ext cx="642942" cy="428628"/>
          </a:xfrm>
        </p:spPr>
        <p:txBody>
          <a:bodyPr/>
          <a:lstStyle>
            <a:lvl1pPr>
              <a:buNone/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7" name="텍스트 개체 틀 8"/>
          <p:cNvSpPr>
            <a:spLocks noGrp="1"/>
          </p:cNvSpPr>
          <p:nvPr>
            <p:ph type="body" sz="quarter" idx="11"/>
          </p:nvPr>
        </p:nvSpPr>
        <p:spPr>
          <a:xfrm>
            <a:off x="928662" y="642918"/>
            <a:ext cx="7603778" cy="357189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1599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펜" pitchFamily="66" charset="-127"/>
                <a:ea typeface="나눔손글씨 펜" pitchFamily="66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lnSpc>
                <a:spcPct val="100000"/>
              </a:lnSpc>
              <a:defRPr sz="2400"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lnSpc>
                <a:spcPct val="100000"/>
              </a:lnSpc>
              <a:defRPr sz="2000"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lnSpc>
                <a:spcPct val="100000"/>
              </a:lnSpc>
              <a:defRPr sz="1800"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lnSpc>
                <a:spcPct val="100000"/>
              </a:lnSpc>
              <a:defRPr sz="1800"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0A596-F809-486D-8774-22B9692CA022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2012-11-05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618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878C4-E2FA-4E31-AEDF-8DA7D220ECB3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252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_works\07.03.NHN.PT템플릿\images\nhn_bi_white.png"/>
          <p:cNvPicPr>
            <a:picLocks noChangeAspect="1" noChangeArrowheads="1"/>
          </p:cNvPicPr>
          <p:nvPr/>
        </p:nvPicPr>
        <p:blipFill>
          <a:blip r:embed="rId5" cstate="print">
            <a:lum bright="-85000"/>
          </a:blip>
          <a:srcRect l="16934" t="27294" r="10321" b="30193"/>
          <a:stretch>
            <a:fillRect/>
          </a:stretch>
        </p:blipFill>
        <p:spPr bwMode="auto">
          <a:xfrm>
            <a:off x="8020075" y="6337733"/>
            <a:ext cx="838800" cy="203346"/>
          </a:xfrm>
          <a:prstGeom prst="rect">
            <a:avLst/>
          </a:prstGeom>
          <a:noFill/>
        </p:spPr>
      </p:pic>
      <p:pic>
        <p:nvPicPr>
          <p:cNvPr id="5" name="Picture 2" descr="C:\Documents and Settings\nhncorp\바탕 화면\nh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31300" cy="6851650"/>
          </a:xfrm>
          <a:prstGeom prst="rect">
            <a:avLst/>
          </a:prstGeom>
          <a:noFill/>
        </p:spPr>
      </p:pic>
      <p:pic>
        <p:nvPicPr>
          <p:cNvPr id="4" name="Picture 2" descr="C:\Documents and Settings\nhn\바탕 화면\downall\nhn_logo.png"/>
          <p:cNvPicPr>
            <a:picLocks noChangeAspect="1" noChangeArrowheads="1"/>
          </p:cNvPicPr>
          <p:nvPr/>
        </p:nvPicPr>
        <p:blipFill>
          <a:blip r:embed="rId7" cstate="print">
            <a:lum bright="16000"/>
          </a:blip>
          <a:srcRect/>
          <a:stretch>
            <a:fillRect/>
          </a:stretch>
        </p:blipFill>
        <p:spPr bwMode="auto">
          <a:xfrm>
            <a:off x="357158" y="6316394"/>
            <a:ext cx="902607" cy="22115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6" r:id="rId2"/>
    <p:sldLayoutId id="2147483678" r:id="rId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슬라이드 번호 개체 틀 5"/>
          <p:cNvSpPr txBox="1">
            <a:spLocks/>
          </p:cNvSpPr>
          <p:nvPr/>
        </p:nvSpPr>
        <p:spPr>
          <a:xfrm>
            <a:off x="6219837" y="6529409"/>
            <a:ext cx="2781319" cy="250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B0C5-6955-4F9B-BA60-58E2367A55EF}" type="slidenum">
              <a:rPr kumimoji="0" lang="ko-KR" altLang="en-US" sz="85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ko-KR" alt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0" lang="en-US" altLang="ko-KR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/ </a:t>
            </a:r>
            <a:r>
              <a:rPr kumimoji="0" lang="en-US" altLang="ko-KR" sz="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nGrinder</a:t>
            </a:r>
            <a:endParaRPr kumimoji="0" lang="ko-KR" alt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942949" y="1023921"/>
            <a:ext cx="7956000" cy="1588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942949" y="152400"/>
            <a:ext cx="7956000" cy="1588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228569" y="1023921"/>
            <a:ext cx="684000" cy="1588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28569" y="152400"/>
            <a:ext cx="684000" cy="1588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제목 개체 틀 9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28662" y="1357298"/>
            <a:ext cx="7758138" cy="4768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2"/>
            <a:r>
              <a:rPr lang="ko-KR" altLang="en-US" dirty="0" smtClean="0"/>
              <a:t>둘째 수준</a:t>
            </a:r>
          </a:p>
          <a:p>
            <a:pPr lvl="3"/>
            <a:r>
              <a:rPr lang="ko-KR" altLang="en-US" dirty="0" smtClean="0"/>
              <a:t>셋째 수준</a:t>
            </a:r>
          </a:p>
          <a:p>
            <a:pPr lvl="4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pic>
        <p:nvPicPr>
          <p:cNvPr id="17" name="Picture 2" descr="C:\Documents and Settings\nhn\바탕 화면\downall\nhn_logo.png"/>
          <p:cNvPicPr>
            <a:picLocks noChangeAspect="1" noChangeArrowheads="1"/>
          </p:cNvPicPr>
          <p:nvPr/>
        </p:nvPicPr>
        <p:blipFill>
          <a:blip r:embed="rId5" cstate="print">
            <a:lum bright="16000"/>
          </a:blip>
          <a:srcRect/>
          <a:stretch>
            <a:fillRect/>
          </a:stretch>
        </p:blipFill>
        <p:spPr bwMode="auto">
          <a:xfrm>
            <a:off x="357158" y="6508555"/>
            <a:ext cx="843187" cy="20659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77" r:id="rId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spcBef>
          <a:spcPct val="0"/>
        </a:spcBef>
        <a:buNone/>
        <a:defRPr sz="2800" b="1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spcAft>
          <a:spcPts val="200"/>
        </a:spcAft>
        <a:buClr>
          <a:srgbClr val="C00000"/>
        </a:buClr>
        <a:buFont typeface="Wingdings" pitchFamily="2" charset="2"/>
        <a:buChar char="v"/>
        <a:defRPr sz="2000" b="1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265113" indent="-265113" algn="l" defTabSz="914400" rtl="0" eaLnBrk="1" latinLnBrk="1" hangingPunct="1">
        <a:spcBef>
          <a:spcPct val="20000"/>
        </a:spcBef>
        <a:spcAft>
          <a:spcPts val="10"/>
        </a:spcAft>
        <a:buFont typeface="Arial" pitchFamily="34" charset="0"/>
        <a:buChar char="–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541338" indent="-276225" algn="l" defTabSz="914400" rtl="0" eaLnBrk="1" latinLnBrk="1" hangingPunct="1">
        <a:spcBef>
          <a:spcPct val="20000"/>
        </a:spcBef>
        <a:buClr>
          <a:srgbClr val="0033CC"/>
        </a:buClr>
        <a:buFont typeface="Wingdings" pitchFamily="2" charset="2"/>
        <a:buChar char="§"/>
        <a:tabLst>
          <a:tab pos="541338" algn="l"/>
        </a:tabLst>
        <a:defRPr sz="16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806450" indent="-265113" algn="l" defTabSz="914400" rtl="0" eaLnBrk="1" latinLnBrk="1" hangingPunct="1">
        <a:spcBef>
          <a:spcPct val="20000"/>
        </a:spcBef>
        <a:buFont typeface="Wingdings" pitchFamily="2" charset="2"/>
        <a:buChar char="§"/>
        <a:defRPr sz="14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1071563" indent="-265113" algn="l" defTabSz="914400" rtl="0" eaLnBrk="1" latinLnBrk="1" hangingPunct="1">
        <a:spcBef>
          <a:spcPct val="20000"/>
        </a:spcBef>
        <a:buFont typeface="Wingdings" pitchFamily="2" charset="2"/>
        <a:buChar char="§"/>
        <a:defRPr sz="14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331788" y="160338"/>
            <a:ext cx="8461375" cy="1587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331788" y="873125"/>
            <a:ext cx="8461375" cy="1588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2" descr="C:\Documents and Settings\nhn\바탕 화면\downall\nhn_logo.png"/>
          <p:cNvPicPr>
            <a:picLocks noChangeAspect="1" noChangeArrowheads="1"/>
          </p:cNvPicPr>
          <p:nvPr/>
        </p:nvPicPr>
        <p:blipFill>
          <a:blip r:embed="rId4" cstate="print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357938"/>
            <a:ext cx="8429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5786438" y="6465888"/>
            <a:ext cx="3105150" cy="249237"/>
          </a:xfrm>
          <a:prstGeom prst="rect">
            <a:avLst/>
          </a:prstGeom>
        </p:spPr>
        <p:txBody>
          <a:bodyPr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algn="r">
              <a:defRPr/>
            </a:pPr>
            <a:fld id="{7263C8AD-468E-4642-9E0E-8DF3D2F7FF16}" type="slidenum">
              <a:rPr lang="ko-KR" altLang="en-US" sz="85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‹#›</a:t>
            </a:fld>
            <a:r>
              <a:rPr lang="ko-KR" altLang="en-US" sz="8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800" dirty="0">
              <a:solidFill>
                <a:prstClr val="white">
                  <a:lumMod val="50000"/>
                </a:prst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659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nhncorp\바탕 화면\nh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3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C:\Documents and Settings\nhn\바탕 화면\downall\nhn_logo.png"/>
          <p:cNvPicPr>
            <a:picLocks noChangeAspect="1" noChangeArrowheads="1"/>
          </p:cNvPicPr>
          <p:nvPr/>
        </p:nvPicPr>
        <p:blipFill>
          <a:blip r:embed="rId5" cstate="print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357938"/>
            <a:ext cx="8429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55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</p:sldLayoutIdLst>
  <p:transition>
    <p:fade/>
  </p:transition>
  <p:hf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슬라이드 번호 개체 틀 5"/>
          <p:cNvSpPr txBox="1">
            <a:spLocks/>
          </p:cNvSpPr>
          <p:nvPr/>
        </p:nvSpPr>
        <p:spPr>
          <a:xfrm>
            <a:off x="6219837" y="6529409"/>
            <a:ext cx="2781319" cy="250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algn="r">
              <a:defRPr/>
            </a:pPr>
            <a:fld id="{EC0BB0C5-6955-4F9B-BA60-58E2367A55EF}" type="slidenum">
              <a:rPr lang="ko-KR" altLang="en-US" sz="850" b="1" smtClean="0">
                <a:solidFill>
                  <a:prstClr val="black">
                    <a:lumMod val="85000"/>
                    <a:lumOff val="15000"/>
                  </a:prstClr>
                </a:solidFill>
                <a:latin typeface="맑은 고딕" pitchFamily="50" charset="-127"/>
                <a:ea typeface="맑은 고딕" pitchFamily="50" charset="-127"/>
              </a:rPr>
              <a:pPr algn="r">
                <a:defRPr/>
              </a:pPr>
              <a:t>‹#›</a:t>
            </a:fld>
            <a:r>
              <a:rPr lang="ko-KR" altLang="en-US" sz="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맑은 고딕" pitchFamily="50" charset="-127"/>
                <a:ea typeface="맑은 고딕" pitchFamily="50" charset="-127"/>
              </a:rPr>
              <a:t>/ Staged Build for Java</a:t>
            </a:r>
            <a:endParaRPr lang="ko-KR" altLang="en-US" sz="800" b="1" dirty="0" smtClean="0">
              <a:solidFill>
                <a:prstClr val="black">
                  <a:lumMod val="85000"/>
                  <a:lumOff val="1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942949" y="1023921"/>
            <a:ext cx="7956000" cy="1588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942949" y="152400"/>
            <a:ext cx="7956000" cy="1588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228569" y="1023921"/>
            <a:ext cx="684000" cy="1588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28569" y="152400"/>
            <a:ext cx="684000" cy="1588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제목 개체 틀 9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439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28662" y="1357298"/>
            <a:ext cx="7758138" cy="4768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2"/>
            <a:r>
              <a:rPr lang="ko-KR" altLang="en-US" dirty="0" smtClean="0"/>
              <a:t>둘째 수준</a:t>
            </a:r>
          </a:p>
          <a:p>
            <a:pPr lvl="3"/>
            <a:r>
              <a:rPr lang="ko-KR" altLang="en-US" dirty="0" smtClean="0"/>
              <a:t>셋째 수준</a:t>
            </a:r>
          </a:p>
          <a:p>
            <a:pPr lvl="4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pic>
        <p:nvPicPr>
          <p:cNvPr id="17" name="Picture 2" descr="C:\Documents and Settings\nhn\바탕 화면\downall\nhn_logo.png"/>
          <p:cNvPicPr>
            <a:picLocks noChangeAspect="1" noChangeArrowheads="1"/>
          </p:cNvPicPr>
          <p:nvPr/>
        </p:nvPicPr>
        <p:blipFill>
          <a:blip r:embed="rId5" cstate="print">
            <a:lum bright="16000"/>
          </a:blip>
          <a:srcRect/>
          <a:stretch>
            <a:fillRect/>
          </a:stretch>
        </p:blipFill>
        <p:spPr bwMode="auto">
          <a:xfrm>
            <a:off x="357158" y="6508555"/>
            <a:ext cx="843187" cy="206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33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spcBef>
          <a:spcPct val="0"/>
        </a:spcBef>
        <a:buNone/>
        <a:defRPr sz="2800" b="1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spcAft>
          <a:spcPts val="200"/>
        </a:spcAft>
        <a:buClr>
          <a:srgbClr val="C00000"/>
        </a:buClr>
        <a:buFont typeface="Wingdings" pitchFamily="2" charset="2"/>
        <a:buChar char="v"/>
        <a:defRPr sz="2000" b="1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265113" indent="-265113" algn="l" defTabSz="914400" rtl="0" eaLnBrk="1" latinLnBrk="1" hangingPunct="1">
        <a:spcBef>
          <a:spcPct val="20000"/>
        </a:spcBef>
        <a:spcAft>
          <a:spcPts val="10"/>
        </a:spcAft>
        <a:buFont typeface="Arial" pitchFamily="34" charset="0"/>
        <a:buChar char="–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541338" indent="-276225" algn="l" defTabSz="914400" rtl="0" eaLnBrk="1" latinLnBrk="1" hangingPunct="1">
        <a:spcBef>
          <a:spcPct val="20000"/>
        </a:spcBef>
        <a:buClr>
          <a:srgbClr val="0033CC"/>
        </a:buClr>
        <a:buFont typeface="Wingdings" pitchFamily="2" charset="2"/>
        <a:buChar char="§"/>
        <a:tabLst>
          <a:tab pos="541338" algn="l"/>
        </a:tabLst>
        <a:defRPr sz="16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806450" indent="-265113" algn="l" defTabSz="914400" rtl="0" eaLnBrk="1" latinLnBrk="1" hangingPunct="1">
        <a:spcBef>
          <a:spcPct val="20000"/>
        </a:spcBef>
        <a:buFont typeface="Wingdings" pitchFamily="2" charset="2"/>
        <a:buChar char="§"/>
        <a:defRPr sz="14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1071563" indent="-265113" algn="l" defTabSz="914400" rtl="0" eaLnBrk="1" latinLnBrk="1" hangingPunct="1">
        <a:spcBef>
          <a:spcPct val="20000"/>
        </a:spcBef>
        <a:buFont typeface="Wingdings" pitchFamily="2" charset="2"/>
        <a:buChar char="§"/>
        <a:defRPr sz="14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0821" y="1941512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err="1" smtClean="0"/>
              <a:t>nGrinder</a:t>
            </a:r>
            <a:r>
              <a:rPr lang="en-US" altLang="ko-KR" sz="4400" dirty="0" smtClean="0"/>
              <a:t> 3.1 Feature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072915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User Switch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 smtClean="0"/>
              <a:t>UI</a:t>
            </a:r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dirty="0" smtClean="0"/>
              <a:t>Each user can switch himself to allowed others.</a:t>
            </a:r>
          </a:p>
          <a:p>
            <a:pPr lvl="1"/>
            <a:r>
              <a:rPr lang="en-US" altLang="ko-KR" dirty="0" smtClean="0"/>
              <a:t>There is switch to other user menu in the menu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Then in the popup user can select one </a:t>
            </a:r>
            <a:br>
              <a:rPr lang="en-US" altLang="ko-KR" dirty="0" smtClean="0"/>
            </a:br>
            <a:r>
              <a:rPr lang="en-US" altLang="ko-KR" dirty="0" smtClean="0"/>
              <a:t>of the allowed users.</a:t>
            </a:r>
          </a:p>
          <a:p>
            <a:pPr lvl="2"/>
            <a:r>
              <a:rPr lang="en-US" altLang="ko-KR" dirty="0" smtClean="0"/>
              <a:t>Admin can switch to anyone.</a:t>
            </a:r>
          </a:p>
          <a:p>
            <a:pPr lvl="2"/>
            <a:r>
              <a:rPr lang="en-US" altLang="ko-KR" dirty="0" smtClean="0"/>
              <a:t>User retrieval should be </a:t>
            </a:r>
            <a:r>
              <a:rPr lang="en-US" altLang="ko-KR" dirty="0" err="1" smtClean="0"/>
              <a:t>ajax</a:t>
            </a:r>
            <a:r>
              <a:rPr lang="en-US" altLang="ko-KR" dirty="0" smtClean="0"/>
              <a:t> based 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72816"/>
            <a:ext cx="1628775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09120"/>
            <a:ext cx="5629275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25144"/>
            <a:ext cx="215441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364088" y="5157192"/>
            <a:ext cx="187220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err="1" smtClean="0">
                <a:solidFill>
                  <a:schemeClr val="tx1"/>
                </a:solidFill>
              </a:rPr>
              <a:t>JunoYoon</a:t>
            </a:r>
            <a:r>
              <a:rPr lang="en-US" altLang="ko-KR" sz="1200" dirty="0" smtClean="0">
                <a:solidFill>
                  <a:schemeClr val="tx1"/>
                </a:solidFill>
              </a:rPr>
              <a:t>(kr13675)</a:t>
            </a: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(Display all allowed users to share)</a:t>
            </a:r>
            <a:endParaRPr lang="en-US" altLang="ko-KR" sz="1200" dirty="0">
              <a:solidFill>
                <a:schemeClr val="tx1"/>
              </a:solidFill>
            </a:endParaRPr>
          </a:p>
          <a:p>
            <a:endParaRPr lang="en-US" altLang="ko-KR" sz="1200" dirty="0" smtClean="0">
              <a:solidFill>
                <a:schemeClr val="tx1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09080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User Switch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 smtClean="0"/>
              <a:t>UI</a:t>
            </a:r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dirty="0" smtClean="0"/>
              <a:t>Each user can allow </a:t>
            </a:r>
            <a:r>
              <a:rPr lang="en-US" altLang="ko-KR" dirty="0" smtClean="0"/>
              <a:t>the others to be access his account</a:t>
            </a:r>
          </a:p>
          <a:p>
            <a:pPr lvl="1"/>
            <a:r>
              <a:rPr lang="en-US" altLang="ko-KR" dirty="0" smtClean="0"/>
              <a:t>“Share to field” should be implemented with Multi-Value Select Boxes in Select</a:t>
            </a:r>
          </a:p>
          <a:p>
            <a:pPr lvl="1"/>
            <a:r>
              <a:rPr lang="en-US" altLang="ko-KR" dirty="0" smtClean="0"/>
              <a:t>Share to shows user name not user id.</a:t>
            </a:r>
          </a:p>
          <a:p>
            <a:pPr lvl="1"/>
            <a:endParaRPr lang="en-US" altLang="ko-KR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874537"/>
            <a:ext cx="4462437" cy="398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403648" y="5394817"/>
            <a:ext cx="3960440" cy="36004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32856"/>
            <a:ext cx="34290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432859"/>
            <a:ext cx="2520280" cy="28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모서리가 둥근 직사각형 13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95569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User Switch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 smtClean="0"/>
              <a:t>UI</a:t>
            </a:r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dirty="0" smtClean="0"/>
              <a:t>When user switch its user, it transfer its identity to the other user.</a:t>
            </a:r>
          </a:p>
          <a:p>
            <a:r>
              <a:rPr lang="en-US" altLang="ko-KR" dirty="0" smtClean="0"/>
              <a:t>So.. Each user parameter in controller will be passed as the other user.</a:t>
            </a:r>
          </a:p>
          <a:p>
            <a:r>
              <a:rPr lang="en-US" altLang="ko-KR" dirty="0" smtClean="0"/>
              <a:t>However each user parameter should contains what’s the real user internally.</a:t>
            </a:r>
          </a:p>
          <a:p>
            <a:r>
              <a:rPr lang="en-US" altLang="ko-KR" dirty="0" smtClean="0"/>
              <a:t>We need User </a:t>
            </a:r>
            <a:r>
              <a:rPr lang="en-US" altLang="ko-KR" dirty="0" err="1" smtClean="0"/>
              <a:t>realUser</a:t>
            </a:r>
            <a:r>
              <a:rPr lang="en-US" altLang="ko-KR" dirty="0" smtClean="0"/>
              <a:t> field in User data type.</a:t>
            </a:r>
          </a:p>
          <a:p>
            <a:endParaRPr lang="en-US" altLang="ko-KR" dirty="0"/>
          </a:p>
          <a:p>
            <a:r>
              <a:rPr lang="en-US" altLang="ko-KR" dirty="0" smtClean="0"/>
              <a:t>Then when we run the </a:t>
            </a:r>
            <a:r>
              <a:rPr lang="en-US" altLang="ko-KR" dirty="0" err="1" smtClean="0"/>
              <a:t>perftest</a:t>
            </a:r>
            <a:r>
              <a:rPr lang="en-US" altLang="ko-KR" dirty="0" smtClean="0"/>
              <a:t> we should record real user in the </a:t>
            </a:r>
            <a:r>
              <a:rPr lang="en-US" altLang="ko-KR" dirty="0" err="1" smtClean="0"/>
              <a:t>perftest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datatype</a:t>
            </a:r>
            <a:r>
              <a:rPr lang="en-US" altLang="ko-KR" dirty="0" smtClean="0"/>
              <a:t> </a:t>
            </a:r>
          </a:p>
          <a:p>
            <a:r>
              <a:rPr lang="en-US" altLang="ko-KR" dirty="0" err="1" smtClean="0"/>
              <a:t>lastModifiedUser</a:t>
            </a:r>
            <a:r>
              <a:rPr lang="en-US" altLang="ko-KR" dirty="0" smtClean="0"/>
              <a:t> contains original user but </a:t>
            </a:r>
            <a:r>
              <a:rPr lang="en-US" altLang="ko-KR" dirty="0" err="1" smtClean="0"/>
              <a:t>realUser</a:t>
            </a:r>
            <a:r>
              <a:rPr lang="en-US" altLang="ko-KR" dirty="0" smtClean="0"/>
              <a:t> contains real user who change this.</a:t>
            </a:r>
          </a:p>
          <a:p>
            <a:endParaRPr lang="en-US" altLang="ko-KR" dirty="0" smtClean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48119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Agent Distribution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dirty="0" smtClean="0"/>
              <a:t>We have 4 regions in which controller locating.</a:t>
            </a:r>
          </a:p>
          <a:p>
            <a:pPr lvl="1"/>
            <a:r>
              <a:rPr lang="en-US" altLang="ko-KR" dirty="0" err="1" smtClean="0"/>
              <a:t>Kasan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Mabok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Mockdong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nCloud</a:t>
            </a:r>
            <a:r>
              <a:rPr lang="en-US" altLang="ko-KR" dirty="0" smtClean="0"/>
              <a:t> </a:t>
            </a:r>
          </a:p>
          <a:p>
            <a:pPr lvl="1"/>
            <a:r>
              <a:rPr lang="en-US" altLang="ko-KR" dirty="0" smtClean="0"/>
              <a:t>Each location will </a:t>
            </a:r>
            <a:r>
              <a:rPr lang="en-US" altLang="ko-KR" dirty="0" smtClean="0"/>
              <a:t>have each own </a:t>
            </a:r>
            <a:r>
              <a:rPr lang="en-US" altLang="ko-KR" dirty="0" err="1" smtClean="0"/>
              <a:t>ngrinder</a:t>
            </a:r>
            <a:r>
              <a:rPr lang="en-US" altLang="ko-KR" dirty="0" smtClean="0"/>
              <a:t> instance connecting each own agents set</a:t>
            </a:r>
          </a:p>
          <a:p>
            <a:pPr lvl="1"/>
            <a:r>
              <a:rPr lang="en-US" altLang="ko-KR" dirty="0" smtClean="0"/>
              <a:t>However we need the single access point.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68589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Agent Distribution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3523018" y="3480978"/>
            <a:ext cx="2448272" cy="2837634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44229" y="3480978"/>
            <a:ext cx="2448272" cy="2837634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6516216" y="3424648"/>
            <a:ext cx="2448272" cy="2886821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4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3697002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291316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365" y="4170175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602" y="4167454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029" y="3697002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698" y="4170175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935" y="4170175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C:\Users\junoyoon\AppData\Local\Microsoft\Windows\Temporary Internet Files\Content.IE5\SP02USHQ\MC90042897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440" y="1988840"/>
            <a:ext cx="795922" cy="116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274608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524" y="3645024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193" y="4077072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430" y="4118197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7279274" y="5805264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service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82637" y="5857242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service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83367" y="5857242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service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아래쪽 화살표 58"/>
          <p:cNvSpPr/>
          <p:nvPr/>
        </p:nvSpPr>
        <p:spPr>
          <a:xfrm>
            <a:off x="4558210" y="4974228"/>
            <a:ext cx="325464" cy="324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아래쪽 화살표 59"/>
          <p:cNvSpPr/>
          <p:nvPr/>
        </p:nvSpPr>
        <p:spPr>
          <a:xfrm>
            <a:off x="7628869" y="4922250"/>
            <a:ext cx="325464" cy="324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아래쪽 화살표 60"/>
          <p:cNvSpPr/>
          <p:nvPr/>
        </p:nvSpPr>
        <p:spPr>
          <a:xfrm>
            <a:off x="1525367" y="4974228"/>
            <a:ext cx="325464" cy="324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4913164" y="3480979"/>
            <a:ext cx="105257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Mockdong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749173" y="3480979"/>
            <a:ext cx="116410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Mabok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4" name="구부러진 연결선 63"/>
          <p:cNvCxnSpPr>
            <a:stCxn id="51" idx="1"/>
            <a:endCxn id="42" idx="0"/>
          </p:cNvCxnSpPr>
          <p:nvPr/>
        </p:nvCxnSpPr>
        <p:spPr>
          <a:xfrm rot="10800000" flipV="1">
            <a:off x="1668366" y="2570568"/>
            <a:ext cx="2409075" cy="91041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구부러진 연결선 64"/>
          <p:cNvCxnSpPr>
            <a:stCxn id="51" idx="2"/>
            <a:endCxn id="48" idx="0"/>
          </p:cNvCxnSpPr>
          <p:nvPr/>
        </p:nvCxnSpPr>
        <p:spPr>
          <a:xfrm rot="16200000" flipH="1">
            <a:off x="4307595" y="3320102"/>
            <a:ext cx="544706" cy="20909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구부러진 연결선 65"/>
          <p:cNvCxnSpPr>
            <a:stCxn id="51" idx="3"/>
            <a:endCxn id="53" idx="0"/>
          </p:cNvCxnSpPr>
          <p:nvPr/>
        </p:nvCxnSpPr>
        <p:spPr>
          <a:xfrm>
            <a:off x="4873362" y="2570568"/>
            <a:ext cx="2792628" cy="107445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830" y="5291316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15" y="5272293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467" y="5255585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697" y="5272293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06" y="5324271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558" y="5307563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788" y="5324271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4657866" y="2967630"/>
            <a:ext cx="1313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controller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30602" y="4604896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254938" y="4604896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235932" y="4552918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7848455" y="3440681"/>
            <a:ext cx="110352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nCloud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9" name="구부러진 연결선 78"/>
          <p:cNvCxnSpPr>
            <a:stCxn id="78" idx="0"/>
          </p:cNvCxnSpPr>
          <p:nvPr/>
        </p:nvCxnSpPr>
        <p:spPr>
          <a:xfrm rot="16200000" flipV="1">
            <a:off x="6221635" y="1262101"/>
            <a:ext cx="870112" cy="3487048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모서리가 둥근 직사각형 79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68589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Agent Distribution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dirty="0" smtClean="0"/>
              <a:t>We need select box  when selecting Agent.</a:t>
            </a:r>
          </a:p>
          <a:p>
            <a:pPr lvl="1"/>
            <a:r>
              <a:rPr lang="en-US" altLang="ko-KR" dirty="0" smtClean="0"/>
              <a:t>When We select </a:t>
            </a:r>
            <a:r>
              <a:rPr lang="en-US" altLang="ko-KR" dirty="0" err="1" smtClean="0"/>
              <a:t>Kasan</a:t>
            </a:r>
            <a:r>
              <a:rPr lang="en-US" altLang="ko-KR" dirty="0" smtClean="0"/>
              <a:t>, Only </a:t>
            </a:r>
            <a:r>
              <a:rPr lang="en-US" altLang="ko-KR" dirty="0" err="1" smtClean="0"/>
              <a:t>kasan</a:t>
            </a:r>
            <a:r>
              <a:rPr lang="en-US" altLang="ko-KR" dirty="0" smtClean="0"/>
              <a:t> agents should be used for the test execution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We need to improve agent selecting logic.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700338"/>
            <a:ext cx="357187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838575"/>
            <a:ext cx="20002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모서리가 둥근 직사각형 8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42501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Controller Clustering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3523018" y="3480978"/>
            <a:ext cx="2448272" cy="2837634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4229" y="3480978"/>
            <a:ext cx="2448272" cy="2837634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6516216" y="3424648"/>
            <a:ext cx="2448272" cy="2886821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3697002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291316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365" y="4170175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602" y="4167454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029" y="3697002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698" y="4170175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935" y="4170175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junoyoon\AppData\Local\Microsoft\Windows\Temporary Internet Files\Content.IE5\SP02USHQ\MC90042897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440" y="1988840"/>
            <a:ext cx="795922" cy="116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274608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524" y="3645024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193" y="4077072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430" y="4118197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279274" y="5805264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service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82637" y="5857242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service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83367" y="5857242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service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아래쪽 화살표 26"/>
          <p:cNvSpPr/>
          <p:nvPr/>
        </p:nvSpPr>
        <p:spPr>
          <a:xfrm>
            <a:off x="4558210" y="4974228"/>
            <a:ext cx="325464" cy="324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아래쪽 화살표 27"/>
          <p:cNvSpPr/>
          <p:nvPr/>
        </p:nvSpPr>
        <p:spPr>
          <a:xfrm>
            <a:off x="7628869" y="4922250"/>
            <a:ext cx="325464" cy="324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아래쪽 화살표 28"/>
          <p:cNvSpPr/>
          <p:nvPr/>
        </p:nvSpPr>
        <p:spPr>
          <a:xfrm>
            <a:off x="1525367" y="4974228"/>
            <a:ext cx="325464" cy="324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913164" y="3480979"/>
            <a:ext cx="105257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Mockdong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1749173" y="3480979"/>
            <a:ext cx="116410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Mabok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2" name="구부러진 연결선 31"/>
          <p:cNvCxnSpPr>
            <a:stCxn id="19" idx="1"/>
            <a:endCxn id="9" idx="0"/>
          </p:cNvCxnSpPr>
          <p:nvPr/>
        </p:nvCxnSpPr>
        <p:spPr>
          <a:xfrm rot="10800000" flipV="1">
            <a:off x="1668366" y="2570568"/>
            <a:ext cx="2409075" cy="91041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구부러진 연결선 32"/>
          <p:cNvCxnSpPr>
            <a:stCxn id="19" idx="2"/>
            <a:endCxn id="16" idx="0"/>
          </p:cNvCxnSpPr>
          <p:nvPr/>
        </p:nvCxnSpPr>
        <p:spPr>
          <a:xfrm rot="16200000" flipH="1">
            <a:off x="4307595" y="3320102"/>
            <a:ext cx="544706" cy="20909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구부러진 연결선 33"/>
          <p:cNvCxnSpPr>
            <a:stCxn id="19" idx="3"/>
            <a:endCxn id="21" idx="0"/>
          </p:cNvCxnSpPr>
          <p:nvPr/>
        </p:nvCxnSpPr>
        <p:spPr>
          <a:xfrm>
            <a:off x="4873362" y="2570568"/>
            <a:ext cx="2792628" cy="107445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830" y="5291316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15" y="5272293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467" y="5255585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697" y="5272293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06" y="5324271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558" y="5307563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C:\Users\junoyoon\AppData\Local\Microsoft\Windows\Temporary Internet Files\Content.IE5\P3C9I24Z\MC90043484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788" y="5324271"/>
            <a:ext cx="630753" cy="6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4657866" y="2967630"/>
            <a:ext cx="1313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controller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30602" y="4604896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54938" y="4604896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235932" y="4552918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7848455" y="3440681"/>
            <a:ext cx="110352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nCloud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" name="구부러진 연결선 46"/>
          <p:cNvCxnSpPr>
            <a:stCxn id="46" idx="0"/>
          </p:cNvCxnSpPr>
          <p:nvPr/>
        </p:nvCxnSpPr>
        <p:spPr>
          <a:xfrm rot="16200000" flipV="1">
            <a:off x="6221635" y="1262101"/>
            <a:ext cx="870112" cy="3487048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사각형 설명선 47"/>
          <p:cNvSpPr/>
          <p:nvPr/>
        </p:nvSpPr>
        <p:spPr>
          <a:xfrm>
            <a:off x="5797026" y="1566636"/>
            <a:ext cx="3528392" cy="891454"/>
          </a:xfrm>
          <a:prstGeom prst="wedgeRectCallout">
            <a:avLst>
              <a:gd name="adj1" fmla="val -78090"/>
              <a:gd name="adj2" fmla="val 522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Single Point of Failure</a:t>
            </a:r>
            <a:endParaRPr lang="ko-KR" altLang="en-US" dirty="0"/>
          </a:p>
        </p:txBody>
      </p:sp>
      <p:sp>
        <p:nvSpPr>
          <p:cNvPr id="49" name="모서리가 둥근 직사각형 48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9361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Controller Clustering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27" name="모서리가 둥근 직사각형 126"/>
          <p:cNvSpPr/>
          <p:nvPr/>
        </p:nvSpPr>
        <p:spPr>
          <a:xfrm>
            <a:off x="3523018" y="3480978"/>
            <a:ext cx="2448272" cy="3249652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444229" y="3480978"/>
            <a:ext cx="2448272" cy="3249652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6516216" y="3513298"/>
            <a:ext cx="2448272" cy="3217331"/>
          </a:xfrm>
          <a:prstGeom prst="roundRect">
            <a:avLst>
              <a:gd name="adj" fmla="val 5774"/>
            </a:avLst>
          </a:prstGeom>
          <a:solidFill>
            <a:srgbClr val="EEF2F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30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4998186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765" y="5471359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002" y="5468638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767" y="5010886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436" y="5484059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673" y="5484059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22" y="5044794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91" y="5476842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2" descr="C:\Users\junoyoon\AppData\Local\Microsoft\Windows\Temporary Internet Files\Content.IE5\SP02USHQ\MC9004289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128" y="5517967"/>
            <a:ext cx="364931" cy="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모서리가 둥근 직사각형 138"/>
          <p:cNvSpPr/>
          <p:nvPr/>
        </p:nvSpPr>
        <p:spPr>
          <a:xfrm>
            <a:off x="5060227" y="3475136"/>
            <a:ext cx="905513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Mockdong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2006069" y="3478459"/>
            <a:ext cx="90720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Mabok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1" name="구부러진 연결선 140"/>
          <p:cNvCxnSpPr>
            <a:endCxn id="148" idx="0"/>
          </p:cNvCxnSpPr>
          <p:nvPr/>
        </p:nvCxnSpPr>
        <p:spPr>
          <a:xfrm rot="10800000" flipV="1">
            <a:off x="1693766" y="2364651"/>
            <a:ext cx="2461988" cy="93930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구부러진 연결선 141"/>
          <p:cNvCxnSpPr/>
          <p:nvPr/>
        </p:nvCxnSpPr>
        <p:spPr>
          <a:xfrm rot="5400000">
            <a:off x="4533845" y="3710070"/>
            <a:ext cx="357579" cy="1812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구부러진 연결선 142"/>
          <p:cNvCxnSpPr>
            <a:endCxn id="150" idx="0"/>
          </p:cNvCxnSpPr>
          <p:nvPr/>
        </p:nvCxnSpPr>
        <p:spPr>
          <a:xfrm>
            <a:off x="4876718" y="2448245"/>
            <a:ext cx="2866970" cy="968212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1256002" y="5906080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4368676" y="5918780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333704" y="5952688"/>
            <a:ext cx="103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agents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모서리가 둥근 직사각형 146"/>
          <p:cNvSpPr/>
          <p:nvPr/>
        </p:nvSpPr>
        <p:spPr>
          <a:xfrm>
            <a:off x="7972760" y="3513298"/>
            <a:ext cx="991727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nCloud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8" name="Picture 6" descr="C:\Users\junoyoon\AppData\Local\Microsoft\Windows\Temporary Internet Files\Content.IE5\SP02USHQ\MC9004289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463" y="3303959"/>
            <a:ext cx="624606" cy="91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6" descr="C:\Users\junoyoon\AppData\Local\Microsoft\Windows\Temporary Internet Files\Content.IE5\SP02USHQ\MC9004289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080" y="3380857"/>
            <a:ext cx="626147" cy="91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6" descr="C:\Users\junoyoon\AppData\Local\Microsoft\Windows\Temporary Internet Files\Content.IE5\SP02USHQ\MC9004289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242" y="3416457"/>
            <a:ext cx="572892" cy="83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TextBox 150"/>
          <p:cNvSpPr txBox="1"/>
          <p:nvPr/>
        </p:nvSpPr>
        <p:spPr>
          <a:xfrm>
            <a:off x="967979" y="4563570"/>
            <a:ext cx="1731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controller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925524" y="4583150"/>
            <a:ext cx="1757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controller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6924489" y="4581128"/>
            <a:ext cx="1906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전용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controller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54" name="Picture 6" descr="C:\Users\junoyoon\AppData\Local\Microsoft\Windows\Temporary Internet Files\Content.IE5\SP02USHQ\MC9004289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277" y="1647973"/>
            <a:ext cx="914588" cy="133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" name="TextBox 154"/>
          <p:cNvSpPr txBox="1"/>
          <p:nvPr/>
        </p:nvSpPr>
        <p:spPr>
          <a:xfrm>
            <a:off x="5178377" y="1726887"/>
            <a:ext cx="1313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L4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56" name="구부러진 연결선 155"/>
          <p:cNvCxnSpPr>
            <a:stCxn id="148" idx="2"/>
            <a:endCxn id="130" idx="0"/>
          </p:cNvCxnSpPr>
          <p:nvPr/>
        </p:nvCxnSpPr>
        <p:spPr>
          <a:xfrm rot="5400000">
            <a:off x="1303168" y="4607588"/>
            <a:ext cx="781196" cy="12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구부러진 연결선 156"/>
          <p:cNvCxnSpPr/>
          <p:nvPr/>
        </p:nvCxnSpPr>
        <p:spPr>
          <a:xfrm rot="16200000" flipH="1">
            <a:off x="4478520" y="4589223"/>
            <a:ext cx="600099" cy="1393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구부러진 연결선 157"/>
          <p:cNvCxnSpPr>
            <a:stCxn id="150" idx="2"/>
            <a:endCxn id="136" idx="0"/>
          </p:cNvCxnSpPr>
          <p:nvPr/>
        </p:nvCxnSpPr>
        <p:spPr>
          <a:xfrm rot="5400000">
            <a:off x="7348238" y="4649344"/>
            <a:ext cx="790900" cy="12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구부러진 연결선 158"/>
          <p:cNvCxnSpPr>
            <a:stCxn id="154" idx="2"/>
            <a:endCxn id="149" idx="0"/>
          </p:cNvCxnSpPr>
          <p:nvPr/>
        </p:nvCxnSpPr>
        <p:spPr>
          <a:xfrm rot="16200000" flipH="1">
            <a:off x="4527379" y="3161082"/>
            <a:ext cx="395966" cy="43583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1" name="사각형 설명선 4100"/>
          <p:cNvSpPr/>
          <p:nvPr/>
        </p:nvSpPr>
        <p:spPr>
          <a:xfrm>
            <a:off x="5797026" y="1566636"/>
            <a:ext cx="3528392" cy="891454"/>
          </a:xfrm>
          <a:prstGeom prst="wedgeRectCallout">
            <a:avLst>
              <a:gd name="adj1" fmla="val -78090"/>
              <a:gd name="adj2" fmla="val 1612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Failure only occurs on specific controller</a:t>
            </a:r>
            <a:endParaRPr lang="ko-KR" altLang="en-US" dirty="0"/>
          </a:p>
        </p:txBody>
      </p:sp>
      <p:sp>
        <p:nvSpPr>
          <p:cNvPr id="161" name="모서리가 둥근 직사각형 160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929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Controller Clustering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ko-KR" dirty="0" smtClean="0"/>
              <a:t>Controllers share one database</a:t>
            </a:r>
          </a:p>
          <a:p>
            <a:r>
              <a:rPr lang="en-US" altLang="ko-KR" dirty="0" smtClean="0"/>
              <a:t>Controllers share NAS for ${NGRINER_HOME}</a:t>
            </a:r>
          </a:p>
          <a:p>
            <a:r>
              <a:rPr lang="en-US" altLang="ko-KR" dirty="0" smtClean="0"/>
              <a:t>Controllers share cache using distributed </a:t>
            </a:r>
            <a:r>
              <a:rPr lang="en-US" altLang="ko-KR" dirty="0" err="1" smtClean="0"/>
              <a:t>EhCache</a:t>
            </a:r>
            <a:endParaRPr lang="en-US" altLang="ko-KR" dirty="0" smtClean="0"/>
          </a:p>
          <a:p>
            <a:r>
              <a:rPr lang="en-US" altLang="ko-KR" dirty="0" smtClean="0"/>
              <a:t>Controllers contains each own configuration storage on </a:t>
            </a:r>
            <a:br>
              <a:rPr lang="en-US" altLang="ko-KR" dirty="0" smtClean="0"/>
            </a:br>
            <a:r>
              <a:rPr lang="en-US" altLang="ko-KR" dirty="0" smtClean="0"/>
              <a:t>    ${NGRINDER_CLUSTER_HOME}</a:t>
            </a:r>
          </a:p>
          <a:p>
            <a:pPr lvl="1"/>
            <a:r>
              <a:rPr lang="en-US" altLang="ko-KR" dirty="0" smtClean="0"/>
              <a:t>This contains each own cluster identity.</a:t>
            </a:r>
          </a:p>
          <a:p>
            <a:pPr lvl="1"/>
            <a:r>
              <a:rPr lang="en-US" altLang="ko-KR" dirty="0" smtClean="0"/>
              <a:t>Like </a:t>
            </a:r>
            <a:r>
              <a:rPr lang="en-US" altLang="ko-KR" dirty="0" err="1" smtClean="0"/>
              <a:t>Kasan</a:t>
            </a:r>
            <a:r>
              <a:rPr lang="en-US" altLang="ko-KR" dirty="0" smtClean="0"/>
              <a:t>… </a:t>
            </a:r>
          </a:p>
          <a:p>
            <a:r>
              <a:rPr lang="en-US" altLang="ko-KR" dirty="0" smtClean="0"/>
              <a:t>User can access any cluster machine but it show all same value.</a:t>
            </a:r>
          </a:p>
          <a:p>
            <a:r>
              <a:rPr lang="en-US" altLang="ko-KR" dirty="0" smtClean="0"/>
              <a:t>Each controller handle test execution if the underlying agents are used.</a:t>
            </a:r>
          </a:p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6804248" y="404664"/>
            <a:ext cx="194421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Priority2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2107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NHN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4B5661"/>
      </a:hlink>
      <a:folHlink>
        <a:srgbClr val="523F4B"/>
      </a:folHlink>
    </a:clrScheme>
    <a:fontScheme name="NHN">
      <a:majorFont>
        <a:latin typeface="Rix고딕 EB"/>
        <a:ea typeface="Rix고딕 EB"/>
        <a:cs typeface=""/>
      </a:majorFont>
      <a:minorFont>
        <a:latin typeface="Rix고딕 M"/>
        <a:ea typeface="Rix고딕 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내지">
  <a:themeElements>
    <a:clrScheme name="NHN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4B5661"/>
      </a:hlink>
      <a:folHlink>
        <a:srgbClr val="523F4B"/>
      </a:folHlink>
    </a:clrScheme>
    <a:fontScheme name="NHN">
      <a:majorFont>
        <a:latin typeface="Rix고딕 EB"/>
        <a:ea typeface="Rix고딕 EB"/>
        <a:cs typeface=""/>
      </a:majorFont>
      <a:minorFont>
        <a:latin typeface="Rix고딕 M"/>
        <a:ea typeface="Rix고딕 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대외비">
  <a:themeElements>
    <a:clrScheme name="NHN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4B5661"/>
      </a:hlink>
      <a:folHlink>
        <a:srgbClr val="523F4B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표지">
  <a:themeElements>
    <a:clrScheme name="NHN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4B5661"/>
      </a:hlink>
      <a:folHlink>
        <a:srgbClr val="523F4B"/>
      </a:folHlink>
    </a:clrScheme>
    <a:fontScheme name="맑은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내지">
  <a:themeElements>
    <a:clrScheme name="NHN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4B5661"/>
      </a:hlink>
      <a:folHlink>
        <a:srgbClr val="523F4B"/>
      </a:folHlink>
    </a:clrScheme>
    <a:fontScheme name="NHN">
      <a:majorFont>
        <a:latin typeface="Rix고딕 EB"/>
        <a:ea typeface="Rix고딕 EB"/>
        <a:cs typeface=""/>
      </a:majorFont>
      <a:minorFont>
        <a:latin typeface="Rix고딕 M"/>
        <a:ea typeface="Rix고딕 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F4C8EA1C2AFBB7438A0C8774C24CD7AF" ma:contentTypeVersion="0" ma:contentTypeDescription="새 문서를 만듭니다." ma:contentTypeScope="" ma:versionID="f632af91ce5c87772e81873d4bacf22f">
  <xsd:schema xmlns:xsd="http://www.w3.org/2001/XMLSchema" xmlns:p="http://schemas.microsoft.com/office/2006/metadata/properties" targetNamespace="http://schemas.microsoft.com/office/2006/metadata/properties" ma:root="true" ma:fieldsID="6d1ee5c80bf69a1ee28e268965e8a72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 ma:readOnly="true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D667C74-AC9D-4A92-92BD-EB1BE86EC8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010295-7AD3-4990-B92A-E1CCF1038DE5}">
  <ds:schemaRefs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C1C73A75-1787-48B8-938D-1728FDDAA5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18790</TotalTime>
  <Words>327</Words>
  <Application>Microsoft Office PowerPoint</Application>
  <PresentationFormat>화면 슬라이드 쇼(4:3)</PresentationFormat>
  <Paragraphs>110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표지</vt:lpstr>
      <vt:lpstr>1_내지</vt:lpstr>
      <vt:lpstr>대외비</vt:lpstr>
      <vt:lpstr>1_표지</vt:lpstr>
      <vt:lpstr>2_내지</vt:lpstr>
      <vt:lpstr>PowerPoint 프레젠테이션</vt:lpstr>
      <vt:lpstr>User Switch</vt:lpstr>
      <vt:lpstr>User Switch</vt:lpstr>
      <vt:lpstr>User Switch</vt:lpstr>
      <vt:lpstr>Agent Distribution</vt:lpstr>
      <vt:lpstr>Agent Distribution</vt:lpstr>
      <vt:lpstr>Agent Distribution</vt:lpstr>
      <vt:lpstr>Controller Clustering</vt:lpstr>
      <vt:lpstr>Controller Clustering</vt:lpstr>
      <vt:lpstr>Controller Clustering</vt:lpstr>
    </vt:vector>
  </TitlesOfParts>
  <Company>Stevia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NHN</dc:creator>
  <cp:lastModifiedBy>junoyoon</cp:lastModifiedBy>
  <cp:revision>974</cp:revision>
  <dcterms:created xsi:type="dcterms:W3CDTF">2007-04-27T09:07:31Z</dcterms:created>
  <dcterms:modified xsi:type="dcterms:W3CDTF">2012-11-05T03:19:32Z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0x010100F4C8EA1C2AFBB7438A0C8774C24CD7AF</vt:lpwstr>
  </property>
</Properties>
</file>